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8" r:id="rId6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81E2D1-795C-D9F0-C352-D613BA09DE34}" v="151" dt="2020-04-02T14:45:42.7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948" y="6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180B-2B9C-4C16-A9EB-497A9ADAB334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A214-7A52-4531-8188-A218B334B1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123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180B-2B9C-4C16-A9EB-497A9ADAB334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A214-7A52-4531-8188-A218B334B1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558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180B-2B9C-4C16-A9EB-497A9ADAB334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A214-7A52-4531-8188-A218B334B1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260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180B-2B9C-4C16-A9EB-497A9ADAB334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A214-7A52-4531-8188-A218B334B1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180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180B-2B9C-4C16-A9EB-497A9ADAB334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A214-7A52-4531-8188-A218B334B1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955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180B-2B9C-4C16-A9EB-497A9ADAB334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A214-7A52-4531-8188-A218B334B1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726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180B-2B9C-4C16-A9EB-497A9ADAB334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A214-7A52-4531-8188-A218B334B1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932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180B-2B9C-4C16-A9EB-497A9ADAB334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A214-7A52-4531-8188-A218B334B1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586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180B-2B9C-4C16-A9EB-497A9ADAB334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A214-7A52-4531-8188-A218B334B1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7785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180B-2B9C-4C16-A9EB-497A9ADAB334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A214-7A52-4531-8188-A218B334B1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024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180B-2B9C-4C16-A9EB-497A9ADAB334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A214-7A52-4531-8188-A218B334B1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45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B180B-2B9C-4C16-A9EB-497A9ADAB334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A214-7A52-4531-8188-A218B334B1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668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ack of flyers on a table&#10;&#10;Description automatically generated">
            <a:extLst>
              <a:ext uri="{FF2B5EF4-FFF2-40B4-BE49-F238E27FC236}">
                <a16:creationId xmlns:a16="http://schemas.microsoft.com/office/drawing/2014/main" id="{362C1670-5752-4617-8360-16C579518F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6"/>
          <a:stretch/>
        </p:blipFill>
        <p:spPr>
          <a:xfrm>
            <a:off x="210908" y="3379154"/>
            <a:ext cx="5036151" cy="3371245"/>
          </a:xfrm>
          <a:prstGeom prst="rect">
            <a:avLst/>
          </a:prstGeom>
        </p:spPr>
      </p:pic>
      <p:pic>
        <p:nvPicPr>
          <p:cNvPr id="10" name="Picture 9" descr="A stack of flyers on a table&#10;&#10;Description automatically generated">
            <a:extLst>
              <a:ext uri="{FF2B5EF4-FFF2-40B4-BE49-F238E27FC236}">
                <a16:creationId xmlns:a16="http://schemas.microsoft.com/office/drawing/2014/main" id="{5C56C77D-0C70-4253-B460-91662F89A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08" y="230624"/>
            <a:ext cx="4073641" cy="3055231"/>
          </a:xfrm>
          <a:prstGeom prst="rect">
            <a:avLst/>
          </a:prstGeom>
        </p:spPr>
      </p:pic>
      <p:pic>
        <p:nvPicPr>
          <p:cNvPr id="11" name="Picture 10" descr="A picture containing photo, various, bunch, many&#10;&#10;Description automatically generated">
            <a:extLst>
              <a:ext uri="{FF2B5EF4-FFF2-40B4-BE49-F238E27FC236}">
                <a16:creationId xmlns:a16="http://schemas.microsoft.com/office/drawing/2014/main" id="{5045E199-7094-40E6-9E83-207B9CCBE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378" y="1964113"/>
            <a:ext cx="3589714" cy="47862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4200DA-5B79-498C-BF16-ED7EEA3C5262}"/>
              </a:ext>
            </a:extLst>
          </p:cNvPr>
          <p:cNvSpPr txBox="1"/>
          <p:nvPr/>
        </p:nvSpPr>
        <p:spPr>
          <a:xfrm>
            <a:off x="4712677" y="180338"/>
            <a:ext cx="4689975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A selection of some of the books we have purchased for the library from your generous grant. </a:t>
            </a:r>
          </a:p>
          <a:p>
            <a:r>
              <a:rPr lang="en-GB" dirty="0"/>
              <a:t>This includes Greek myths, new fiction based on Greek myths &amp; books about Greek culture.</a:t>
            </a:r>
          </a:p>
        </p:txBody>
      </p:sp>
    </p:spTree>
    <p:extLst>
      <p:ext uri="{BB962C8B-B14F-4D97-AF65-F5344CB8AC3E}">
        <p14:creationId xmlns:p14="http://schemas.microsoft.com/office/powerpoint/2010/main" val="260963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group of people sitting in a library&#10;&#10;Description generated with very high confidence">
            <a:extLst>
              <a:ext uri="{FF2B5EF4-FFF2-40B4-BE49-F238E27FC236}">
                <a16:creationId xmlns:a16="http://schemas.microsoft.com/office/drawing/2014/main" id="{EFAE7D11-8821-4E00-9221-47A3DAB7B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30" y="188670"/>
            <a:ext cx="4271962" cy="2837035"/>
          </a:xfrm>
          <a:prstGeom prst="rect">
            <a:avLst/>
          </a:prstGeom>
        </p:spPr>
      </p:pic>
      <p:pic>
        <p:nvPicPr>
          <p:cNvPr id="8" name="Picture 8" descr="A group of people in a library&#10;&#10;Description generated with very high confidence">
            <a:extLst>
              <a:ext uri="{FF2B5EF4-FFF2-40B4-BE49-F238E27FC236}">
                <a16:creationId xmlns:a16="http://schemas.microsoft.com/office/drawing/2014/main" id="{194B1451-5A98-458B-9D5E-87E29AB36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331" y="188452"/>
            <a:ext cx="4361834" cy="2837471"/>
          </a:xfrm>
          <a:prstGeom prst="rect">
            <a:avLst/>
          </a:prstGeom>
        </p:spPr>
      </p:pic>
      <p:pic>
        <p:nvPicPr>
          <p:cNvPr id="10" name="Picture 10" descr="A group of people looking at a book shelf&#10;&#10;Description generated with high confidence">
            <a:extLst>
              <a:ext uri="{FF2B5EF4-FFF2-40B4-BE49-F238E27FC236}">
                <a16:creationId xmlns:a16="http://schemas.microsoft.com/office/drawing/2014/main" id="{77B94F51-E6AC-4499-BC63-7E0070595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331" y="3213377"/>
            <a:ext cx="4321892" cy="2876965"/>
          </a:xfrm>
          <a:prstGeom prst="rect">
            <a:avLst/>
          </a:prstGeom>
        </p:spPr>
      </p:pic>
      <p:pic>
        <p:nvPicPr>
          <p:cNvPr id="12" name="Picture 12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347F6AF6-B769-4E6F-87F8-D04B8AFDB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0331" y="3153697"/>
            <a:ext cx="4361835" cy="28765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E77ECBD-B835-4B7A-B65F-6C1643A04443}"/>
              </a:ext>
            </a:extLst>
          </p:cNvPr>
          <p:cNvSpPr txBox="1"/>
          <p:nvPr/>
        </p:nvSpPr>
        <p:spPr>
          <a:xfrm rot="-10800000" flipV="1">
            <a:off x="189070" y="6288392"/>
            <a:ext cx="940331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GB" dirty="0"/>
              <a:t>Local storyteller, Wendy Shearer (from </a:t>
            </a:r>
            <a:r>
              <a:rPr lang="en-GB" dirty="0" err="1"/>
              <a:t>StoryBoat</a:t>
            </a:r>
            <a:r>
              <a:rPr lang="en-GB" dirty="0"/>
              <a:t> Tales) tells some traditional Greek myths.</a:t>
            </a:r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1522646"/>
      </p:ext>
    </p:extLst>
  </p:cSld>
  <p:clrMapOvr>
    <a:masterClrMapping/>
  </p:clrMapOvr>
</p:sld>
</file>

<file path=ppt/theme/theme1.xml><?xml version="1.0" encoding="utf-8"?>
<a:theme xmlns:a="http://schemas.openxmlformats.org/drawingml/2006/main" name="GCA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CA TEMPLATE" id="{7CEBF5B5-EE3A-4D2C-BEFF-AC73F99A90D7}" vid="{AC51C155-4FC3-4BA4-A6CD-74388BB4DE1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8425EAE15CAE4B8EE58052B43C0A0F" ma:contentTypeVersion="10" ma:contentTypeDescription="Create a new document." ma:contentTypeScope="" ma:versionID="6f0a4738f5f7b1abe22b3fa421c4daf9">
  <xsd:schema xmlns:xsd="http://www.w3.org/2001/XMLSchema" xmlns:xs="http://www.w3.org/2001/XMLSchema" xmlns:p="http://schemas.microsoft.com/office/2006/metadata/properties" xmlns:ns3="2917faf6-bc3b-411f-b31e-3fd5e245de3e" targetNamespace="http://schemas.microsoft.com/office/2006/metadata/properties" ma:root="true" ma:fieldsID="f65b801d88ed09bebe20fe5bf77baa59" ns3:_="">
    <xsd:import namespace="2917faf6-bc3b-411f-b31e-3fd5e245de3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17faf6-bc3b-411f-b31e-3fd5e245de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AF92A99-E417-409E-9AC8-9AF63173249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C5E7AB4-ADF6-4C51-AA4A-2C03121F10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17faf6-bc3b-411f-b31e-3fd5e245de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42EC518-78C4-4EA8-83F0-F63DFA3FF1D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4</TotalTime>
  <Words>35</Words>
  <Application>Microsoft Office PowerPoint</Application>
  <PresentationFormat>A4 Paper (210x297 mm)</PresentationFormat>
  <Paragraphs>2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GCA TEMPLATE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 Swinyard</dc:creator>
  <cp:lastModifiedBy>Ms H Swinyard</cp:lastModifiedBy>
  <cp:revision>43</cp:revision>
  <dcterms:created xsi:type="dcterms:W3CDTF">2020-02-03T11:29:55Z</dcterms:created>
  <dcterms:modified xsi:type="dcterms:W3CDTF">2020-04-02T15:40:14Z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0x010100328425EAE15CAE4B8EE58052B43C0A0F</vt:lpwstr>
  </property>
</Properties>
</file>